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1pPr>
    <a:lvl2pPr marL="0" marR="0" indent="3175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2pPr>
    <a:lvl3pPr marL="0" marR="0" indent="6350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3pPr>
    <a:lvl4pPr marL="0" marR="0" indent="9525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4pPr>
    <a:lvl5pPr marL="0" marR="0" indent="12700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5pPr>
    <a:lvl6pPr marL="0" marR="0" indent="15875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6pPr>
    <a:lvl7pPr marL="0" marR="0" indent="19050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7pPr>
    <a:lvl8pPr marL="0" marR="0" indent="22225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8pPr>
    <a:lvl9pPr marL="0" marR="0" indent="25400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-Light"/>
        <a:ea typeface="Graphik-Light"/>
        <a:cs typeface="Graphik-Light"/>
        <a:sym typeface="Graphik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5"/>
  </p:normalViewPr>
  <p:slideViewPr>
    <p:cSldViewPr snapToGrid="0">
      <p:cViewPr varScale="1">
        <p:scale>
          <a:sx n="66" d="100"/>
          <a:sy n="66" d="100"/>
        </p:scale>
        <p:origin x="21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35227"/>
            <a:ext cx="11607800" cy="457201"/>
          </a:xfrm>
          <a:prstGeom prst="rect">
            <a:avLst/>
          </a:prstGeom>
        </p:spPr>
        <p:txBody>
          <a:bodyPr anchor="b"/>
          <a:lstStyle>
            <a:lvl1pPr marL="0" indent="0" defTabSz="587022">
              <a:spcBef>
                <a:spcPts val="0"/>
              </a:spcBef>
              <a:buSzTx/>
              <a:buNone/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2859"/>
            <a:ext cx="11607800" cy="1447801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400" spc="-84"/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09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083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300"/>
              </a:spcBef>
              <a:buSzTx/>
              <a:buNone/>
              <a:defRPr sz="3600"/>
            </a:lvl1pPr>
            <a:lvl2pPr marL="0" indent="317500">
              <a:spcBef>
                <a:spcPts val="4300"/>
              </a:spcBef>
              <a:buSzTx/>
              <a:buNone/>
              <a:defRPr sz="3600"/>
            </a:lvl2pPr>
            <a:lvl3pPr marL="0" indent="635000">
              <a:spcBef>
                <a:spcPts val="4300"/>
              </a:spcBef>
              <a:buSzTx/>
              <a:buNone/>
              <a:defRPr sz="3600"/>
            </a:lvl3pPr>
            <a:lvl4pPr marL="0" indent="952500">
              <a:spcBef>
                <a:spcPts val="4300"/>
              </a:spcBef>
              <a:buSzTx/>
              <a:buNone/>
              <a:defRPr sz="3600"/>
            </a:lvl4pPr>
            <a:lvl5pPr marL="0" indent="1270000">
              <a:spcBef>
                <a:spcPts val="4300"/>
              </a:spcBef>
              <a:buSzTx/>
              <a:buNone/>
              <a:defRPr sz="360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149600"/>
            <a:ext cx="11607800" cy="3238500"/>
          </a:xfrm>
          <a:prstGeom prst="rect">
            <a:avLst/>
          </a:prstGeom>
        </p:spPr>
        <p:txBody>
          <a:bodyPr anchor="ctr"/>
          <a:lstStyle>
            <a:lvl1pPr marL="0" indent="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698500"/>
            <a:ext cx="11607800" cy="5765800"/>
          </a:xfrm>
          <a:prstGeom prst="rect">
            <a:avLst/>
          </a:prstGeom>
        </p:spPr>
        <p:txBody>
          <a:bodyPr anchor="b"/>
          <a:lstStyle>
            <a:lvl1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103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3500" spc="-3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0" y="6426200"/>
            <a:ext cx="10972800" cy="584200"/>
          </a:xfrm>
          <a:prstGeom prst="rect">
            <a:avLst/>
          </a:prstGeom>
        </p:spPr>
        <p:txBody>
          <a:bodyPr/>
          <a:lstStyle>
            <a:lvl1pPr marL="0" indent="0" defTabSz="587022">
              <a:spcBef>
                <a:spcPts val="0"/>
              </a:spcBef>
              <a:buSzTx/>
              <a:buNone/>
              <a:defRPr sz="24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49300" y="2298700"/>
            <a:ext cx="11506200" cy="3175000"/>
          </a:xfrm>
          <a:prstGeom prst="rect">
            <a:avLst/>
          </a:prstGeom>
        </p:spPr>
        <p:txBody>
          <a:bodyPr anchor="b"/>
          <a:lstStyle>
            <a:lvl1pPr marL="180622" indent="-180622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1pPr>
            <a:lvl2pPr marL="180622" indent="136877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2pPr>
            <a:lvl3pPr marL="180622" indent="454377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3pPr>
            <a:lvl4pPr marL="180622" indent="771877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4pPr>
            <a:lvl5pPr marL="180622" indent="1089377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a curved, white, layered pattern"/>
          <p:cNvSpPr>
            <a:spLocks noGrp="1"/>
          </p:cNvSpPr>
          <p:nvPr>
            <p:ph type="pic" sz="quarter" idx="21"/>
          </p:nvPr>
        </p:nvSpPr>
        <p:spPr>
          <a:xfrm>
            <a:off x="622300" y="2907462"/>
            <a:ext cx="3937000" cy="39386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a layered pattern of gray stone"/>
          <p:cNvSpPr>
            <a:spLocks noGrp="1"/>
          </p:cNvSpPr>
          <p:nvPr>
            <p:ph type="pic" sz="quarter" idx="22"/>
          </p:nvPr>
        </p:nvSpPr>
        <p:spPr>
          <a:xfrm>
            <a:off x="3893586" y="3136900"/>
            <a:ext cx="5217627" cy="347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hite ribbed pattern"/>
          <p:cNvSpPr>
            <a:spLocks noGrp="1"/>
          </p:cNvSpPr>
          <p:nvPr>
            <p:ph type="pic" sz="quarter" idx="23"/>
          </p:nvPr>
        </p:nvSpPr>
        <p:spPr>
          <a:xfrm>
            <a:off x="7802863" y="3136900"/>
            <a:ext cx="5215134" cy="347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ngular, futuristic, white corridor with shadows"/>
          <p:cNvSpPr>
            <a:spLocks noGrp="1"/>
          </p:cNvSpPr>
          <p:nvPr>
            <p:ph type="pic" idx="21"/>
          </p:nvPr>
        </p:nvSpPr>
        <p:spPr>
          <a:xfrm>
            <a:off x="-1397000" y="0"/>
            <a:ext cx="15786100" cy="10524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>
            <a:spLocks noGrp="1"/>
          </p:cNvSpPr>
          <p:nvPr>
            <p:ph type="pic" idx="21"/>
          </p:nvPr>
        </p:nvSpPr>
        <p:spPr>
          <a:xfrm>
            <a:off x="-88900" y="-3962400"/>
            <a:ext cx="18948400" cy="14211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8635227"/>
            <a:ext cx="11607800" cy="457201"/>
          </a:xfrm>
          <a:prstGeom prst="rect">
            <a:avLst/>
          </a:prstGeom>
        </p:spPr>
        <p:txBody>
          <a:bodyPr anchor="b"/>
          <a:lstStyle>
            <a:lvl1pPr marL="0" indent="0" defTabSz="587022">
              <a:spcBef>
                <a:spcPts val="0"/>
              </a:spcBef>
              <a:buSzTx/>
              <a:buNone/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2859"/>
            <a:ext cx="11607800" cy="1447801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400" spc="-84"/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500" y="8750299"/>
            <a:ext cx="292609" cy="3158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>
            <a:spLocks noGrp="1"/>
          </p:cNvSpPr>
          <p:nvPr>
            <p:ph type="pic" idx="21"/>
          </p:nvPr>
        </p:nvSpPr>
        <p:spPr>
          <a:xfrm>
            <a:off x="4876800" y="0"/>
            <a:ext cx="97536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8500"/>
            <a:ext cx="5105400" cy="4178300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4775200"/>
            <a:ext cx="5105400" cy="40386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>
            <a:spLocks noGrp="1"/>
          </p:cNvSpPr>
          <p:nvPr>
            <p:ph type="pic" idx="21"/>
          </p:nvPr>
        </p:nvSpPr>
        <p:spPr>
          <a:xfrm>
            <a:off x="6096644" y="0"/>
            <a:ext cx="7313912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47800"/>
            <a:ext cx="51054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81000"/>
            <a:ext cx="5105400" cy="1143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035300"/>
            <a:ext cx="5105400" cy="6019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035006"/>
            <a:ext cx="5105400" cy="601980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5105400" cy="674779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81000"/>
            <a:ext cx="5105400" cy="114585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034319"/>
            <a:ext cx="5105400" cy="601980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124200"/>
            <a:ext cx="11607800" cy="3302000"/>
          </a:xfrm>
          <a:prstGeom prst="rect">
            <a:avLst/>
          </a:prstGeom>
        </p:spPr>
        <p:txBody>
          <a:bodyPr anchor="ctr"/>
          <a:lstStyle>
            <a:lvl1pPr defTabSz="355600">
              <a:defRPr sz="8400" spc="-84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499" y="8750299"/>
            <a:ext cx="292609" cy="315850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81000"/>
            <a:ext cx="11607800" cy="11430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3035300"/>
            <a:ext cx="11607800" cy="6019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9500" y="8750299"/>
            <a:ext cx="292100" cy="315850"/>
          </a:xfrm>
          <a:prstGeom prst="rect">
            <a:avLst/>
          </a:prstGeom>
          <a:ln w="3175">
            <a:miter lim="400000"/>
          </a:ln>
        </p:spPr>
        <p:txBody>
          <a:bodyPr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13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3175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6350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9525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2700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15875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19050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22225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25400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317500" marR="0" indent="-317500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1pPr>
      <a:lvl2pPr marL="6375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2pPr>
      <a:lvl3pPr marL="9550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3pPr>
      <a:lvl4pPr marL="12725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4pPr>
      <a:lvl5pPr marL="15900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5pPr>
      <a:lvl6pPr marL="19075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6pPr>
      <a:lvl7pPr marL="22250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7pPr>
      <a:lvl8pPr marL="25425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8pPr>
      <a:lvl9pPr marL="28600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-Light"/>
          <a:ea typeface="Graphik-Light"/>
          <a:cs typeface="Graphik-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3175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635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9525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270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15875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1905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22225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2540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262" name="071022.mp3" descr="07102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6887" y="539950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- المكر والاحتيال من طرق الغواية ."/>
          <p:cNvSpPr txBox="1"/>
          <p:nvPr/>
        </p:nvSpPr>
        <p:spPr>
          <a:xfrm>
            <a:off x="892007" y="6227269"/>
            <a:ext cx="10378853" cy="11061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 rtl="1">
              <a:spcBef>
                <a:spcPts val="0"/>
              </a:spcBef>
              <a:defRPr sz="6000" b="1">
                <a:solidFill>
                  <a:srgbClr val="9452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 المكر والاحتيال من طرق الغواية .</a:t>
            </a:r>
          </a:p>
        </p:txBody>
      </p:sp>
      <p:grpSp>
        <p:nvGrpSpPr>
          <p:cNvPr id="267" name="Group"/>
          <p:cNvGrpSpPr/>
          <p:nvPr/>
        </p:nvGrpSpPr>
        <p:grpSpPr>
          <a:xfrm>
            <a:off x="4640679" y="2022775"/>
            <a:ext cx="3169079" cy="2740275"/>
            <a:chOff x="-50800" y="0"/>
            <a:chExt cx="3169078" cy="2740274"/>
          </a:xfrm>
        </p:grpSpPr>
        <p:pic>
          <p:nvPicPr>
            <p:cNvPr id="264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0800" y="2638674"/>
              <a:ext cx="3169079" cy="101601"/>
            </a:xfrm>
            <a:prstGeom prst="rect">
              <a:avLst/>
            </a:prstGeom>
            <a:effectLst/>
          </p:spPr>
        </p:pic>
        <p:sp>
          <p:nvSpPr>
            <p:cNvPr id="266" name="تآمروا"/>
            <p:cNvSpPr txBox="1"/>
            <p:nvPr/>
          </p:nvSpPr>
          <p:spPr>
            <a:xfrm>
              <a:off x="738109" y="-1"/>
              <a:ext cx="1591258" cy="120734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 rtl="1">
                <a:spcBef>
                  <a:spcPts val="0"/>
                </a:spcBef>
                <a:defRPr sz="4500">
                  <a:solidFill>
                    <a:srgbClr val="CEAB6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تآمروا</a:t>
              </a:r>
            </a:p>
          </p:txBody>
        </p:sp>
      </p:grpSp>
      <p:grpSp>
        <p:nvGrpSpPr>
          <p:cNvPr id="271" name="Group"/>
          <p:cNvGrpSpPr/>
          <p:nvPr/>
        </p:nvGrpSpPr>
        <p:grpSpPr>
          <a:xfrm>
            <a:off x="1215411" y="1314343"/>
            <a:ext cx="3320063" cy="3627517"/>
            <a:chOff x="-756970" y="-260930"/>
            <a:chExt cx="3320061" cy="3627516"/>
          </a:xfrm>
        </p:grpSpPr>
        <p:pic>
          <p:nvPicPr>
            <p:cNvPr id="268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315" y="3264985"/>
              <a:ext cx="1373028" cy="101601"/>
            </a:xfrm>
            <a:prstGeom prst="rect">
              <a:avLst/>
            </a:prstGeom>
            <a:effectLst/>
          </p:spPr>
        </p:pic>
        <p:sp>
          <p:nvSpPr>
            <p:cNvPr id="270" name="المبالغة…"/>
            <p:cNvSpPr txBox="1"/>
            <p:nvPr/>
          </p:nvSpPr>
          <p:spPr>
            <a:xfrm>
              <a:off x="-756971" y="-260931"/>
              <a:ext cx="3320062" cy="174942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rtl="1">
                <a:spcBef>
                  <a:spcPts val="0"/>
                </a:spcBef>
                <a:defRPr sz="4500">
                  <a:solidFill>
                    <a:srgbClr val="CEAB6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المبالغة </a:t>
              </a:r>
            </a:p>
            <a:p>
              <a:pPr algn="ctr" defTabSz="584200" rtl="1">
                <a:spcBef>
                  <a:spcPts val="0"/>
                </a:spcBef>
                <a:defRPr sz="4500">
                  <a:solidFill>
                    <a:srgbClr val="CEAB6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في الكبر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audio>
          </p:childTnLst>
        </p:cTn>
      </p:par>
    </p:tnLst>
    <p:bldLst>
      <p:bldP spid="263" grpId="4" animBg="1" advAuto="0"/>
      <p:bldP spid="267" grpId="2" animBg="1" advAuto="0"/>
      <p:bldP spid="271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292" name="071023.mp3" descr="071023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9026" y="117966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9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303" name="071023.mp3" descr="071023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9026" y="1179663"/>
            <a:ext cx="571501" cy="57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Group"/>
          <p:cNvGrpSpPr/>
          <p:nvPr/>
        </p:nvGrpSpPr>
        <p:grpSpPr>
          <a:xfrm>
            <a:off x="10247940" y="3526358"/>
            <a:ext cx="1961452" cy="2414862"/>
            <a:chOff x="0" y="0"/>
            <a:chExt cx="1961451" cy="2414861"/>
          </a:xfrm>
        </p:grpSpPr>
        <p:pic>
          <p:nvPicPr>
            <p:cNvPr id="304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00" y="2313261"/>
              <a:ext cx="1809452" cy="101601"/>
            </a:xfrm>
            <a:prstGeom prst="rect">
              <a:avLst/>
            </a:prstGeom>
            <a:effectLst/>
          </p:spPr>
        </p:pic>
        <p:sp>
          <p:nvSpPr>
            <p:cNvPr id="306" name="لا تتركُن"/>
            <p:cNvSpPr txBox="1"/>
            <p:nvPr/>
          </p:nvSpPr>
          <p:spPr>
            <a:xfrm>
              <a:off x="0" y="0"/>
              <a:ext cx="1961452" cy="115033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 rtl="1">
                <a:spcBef>
                  <a:spcPts val="0"/>
                </a:spcBef>
                <a:defRPr sz="4500">
                  <a:solidFill>
                    <a:srgbClr val="CEAB6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لا تتركُن</a:t>
              </a:r>
            </a:p>
          </p:txBody>
        </p:sp>
      </p:grpSp>
      <p:grpSp>
        <p:nvGrpSpPr>
          <p:cNvPr id="311" name="Group"/>
          <p:cNvGrpSpPr/>
          <p:nvPr/>
        </p:nvGrpSpPr>
        <p:grpSpPr>
          <a:xfrm>
            <a:off x="6580144" y="3526358"/>
            <a:ext cx="1961453" cy="2414862"/>
            <a:chOff x="0" y="0"/>
            <a:chExt cx="1961451" cy="2414861"/>
          </a:xfrm>
        </p:grpSpPr>
        <p:pic>
          <p:nvPicPr>
            <p:cNvPr id="308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00" y="2313261"/>
              <a:ext cx="1809452" cy="101601"/>
            </a:xfrm>
            <a:prstGeom prst="rect">
              <a:avLst/>
            </a:prstGeom>
            <a:effectLst/>
          </p:spPr>
        </p:pic>
        <p:sp>
          <p:nvSpPr>
            <p:cNvPr id="310" name="لا تتركُن"/>
            <p:cNvSpPr txBox="1"/>
            <p:nvPr/>
          </p:nvSpPr>
          <p:spPr>
            <a:xfrm>
              <a:off x="0" y="0"/>
              <a:ext cx="1961452" cy="115033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 rtl="1">
                <a:spcBef>
                  <a:spcPts val="0"/>
                </a:spcBef>
                <a:defRPr sz="4500">
                  <a:solidFill>
                    <a:srgbClr val="CEAB6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لا تتركُن</a:t>
              </a:r>
            </a:p>
          </p:txBody>
        </p:sp>
      </p:grpSp>
      <p:grpSp>
        <p:nvGrpSpPr>
          <p:cNvPr id="315" name="Group"/>
          <p:cNvGrpSpPr/>
          <p:nvPr/>
        </p:nvGrpSpPr>
        <p:grpSpPr>
          <a:xfrm>
            <a:off x="652921" y="5954807"/>
            <a:ext cx="6170205" cy="1261584"/>
            <a:chOff x="0" y="-50800"/>
            <a:chExt cx="6170203" cy="1261582"/>
          </a:xfrm>
        </p:grpSpPr>
        <p:pic>
          <p:nvPicPr>
            <p:cNvPr id="31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36" y="-50800"/>
              <a:ext cx="5729829" cy="101600"/>
            </a:xfrm>
            <a:prstGeom prst="rect">
              <a:avLst/>
            </a:prstGeom>
            <a:effectLst/>
          </p:spPr>
        </p:pic>
        <p:sp>
          <p:nvSpPr>
            <p:cNvPr id="314" name="أسماء أصنام كانوا يعبدونها"/>
            <p:cNvSpPr txBox="1"/>
            <p:nvPr/>
          </p:nvSpPr>
          <p:spPr>
            <a:xfrm>
              <a:off x="0" y="277403"/>
              <a:ext cx="6170204" cy="9333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 rtl="1">
                <a:spcBef>
                  <a:spcPts val="0"/>
                </a:spcBef>
                <a:defRPr sz="4500">
                  <a:solidFill>
                    <a:srgbClr val="CEAB6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أسماء أصنام كانوا يعبدونها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303"/>
                </p:tgtEl>
              </p:cMediaNode>
            </p:audio>
          </p:childTnLst>
        </p:cTn>
      </p:par>
    </p:tnLst>
    <p:bldLst>
      <p:bldP spid="307" grpId="2" animBg="1" advAuto="0"/>
      <p:bldP spid="311" grpId="3" animBg="1" advAuto="0"/>
      <p:bldP spid="315" grpId="4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341" name="071024.mp3" descr="071024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6341" y="61107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2" name="071024.mp3" descr="071024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6341" y="61107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218" name="Track 4.mp3" descr="Track 4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025" y="42418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2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224" name="071021.mp3" descr="07102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5047" y="384366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- شكوى نبي الله نوح من قومه إلى ربه."/>
          <p:cNvSpPr txBox="1"/>
          <p:nvPr/>
        </p:nvSpPr>
        <p:spPr>
          <a:xfrm>
            <a:off x="422907" y="5047647"/>
            <a:ext cx="11881451" cy="1106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 rtl="1">
              <a:spcBef>
                <a:spcPts val="0"/>
              </a:spcBef>
              <a:defRPr sz="6000" b="1">
                <a:solidFill>
                  <a:srgbClr val="9452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 شكوى نبي الله نوح من قومه إلى ربه.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7232119" y="2655839"/>
            <a:ext cx="2138821" cy="1830197"/>
            <a:chOff x="-50799" y="0"/>
            <a:chExt cx="2138820" cy="1830195"/>
          </a:xfrm>
        </p:grpSpPr>
        <p:pic>
          <p:nvPicPr>
            <p:cNvPr id="226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0800" y="1728595"/>
              <a:ext cx="2138821" cy="101601"/>
            </a:xfrm>
            <a:prstGeom prst="rect">
              <a:avLst/>
            </a:prstGeom>
            <a:effectLst/>
          </p:spPr>
        </p:pic>
        <p:sp>
          <p:nvSpPr>
            <p:cNvPr id="228" name="هلاك"/>
            <p:cNvSpPr txBox="1"/>
            <p:nvPr/>
          </p:nvSpPr>
          <p:spPr>
            <a:xfrm>
              <a:off x="490204" y="-1"/>
              <a:ext cx="1056811" cy="7987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 rtl="1">
                <a:spcBef>
                  <a:spcPts val="0"/>
                </a:spcBef>
                <a:defRPr sz="4500">
                  <a:solidFill>
                    <a:srgbClr val="CEAB6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هلاك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225" grpId="3" animBg="1" advAuto="0"/>
      <p:bldP spid="229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sp>
        <p:nvSpPr>
          <p:cNvPr id="245" name="- اتباع أهل الهوى خسارة ."/>
          <p:cNvSpPr txBox="1"/>
          <p:nvPr/>
        </p:nvSpPr>
        <p:spPr>
          <a:xfrm>
            <a:off x="2285566" y="4727569"/>
            <a:ext cx="8250649" cy="11061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 rtl="1">
              <a:spcBef>
                <a:spcPts val="0"/>
              </a:spcBef>
              <a:defRPr sz="6000" b="1">
                <a:solidFill>
                  <a:srgbClr val="9452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 اتباع أهل الهوى خسارة 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251" name="071022.mp3" descr="07102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6887" y="539950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52871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52871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-Light"/>
            <a:ea typeface="Graphik-Light"/>
            <a:cs typeface="Graphik-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Macintosh PowerPoint</Application>
  <PresentationFormat>Custom</PresentationFormat>
  <Paragraphs>10</Paragraphs>
  <Slides>28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Graphik</vt:lpstr>
      <vt:lpstr>Graphik-Light</vt:lpstr>
      <vt:lpstr>Helvetica Neue</vt:lpstr>
      <vt:lpstr>Produkt Extralight</vt:lpstr>
      <vt:lpstr>Produkt Light</vt:lpstr>
      <vt:lpstr>38_MinimalistLight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فاطمه فهد صالح المنصور</cp:lastModifiedBy>
  <cp:revision>2</cp:revision>
  <dcterms:modified xsi:type="dcterms:W3CDTF">2025-05-30T19:21:16Z</dcterms:modified>
</cp:coreProperties>
</file>